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A4227-5B20-469F-9801-C0075BE2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A41D6E-DCBF-4F3D-8D99-FB1AD413F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8A5446-9385-4217-A0B1-6E677A3F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A7F4AA-7A7C-4924-9747-330C4C97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F902F5-F21A-43D7-B93C-B1617CFF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0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D48EC0-EE1B-48DA-852E-65C9C0A3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A35386-8F06-4110-9D68-344767981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97550-7EEF-4BDF-B63B-A2AFD39A3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665AC9-DAAC-4372-A121-7F5C4DC7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0009C8-150C-49CD-A333-3F42DECCC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414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4704ED-2459-461F-AA62-97B5327C8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AAE275-C280-46D8-B81A-DEDF57495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5B6C97-285E-4681-9C60-7127F489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08ED4-CEEC-4245-93C8-250DC9F4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B1DAD1-0EE8-447F-995F-10422976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080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5B350B-0014-40BF-84C6-0462E12D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442BA-E425-413F-9919-B4FAF640D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AEF398-7918-425F-9325-ED3404E1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84B0D0-116B-43F8-B20A-2607BE15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938DAF-C94D-4DEC-8986-9C758E1C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705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BF83B-02E2-4D79-A743-5194F325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68B078-397C-42B2-8B2D-AA483BB2C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172E06-884D-443C-B685-18A5C809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E1F62-A672-4FB7-A347-FBC8EE5D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8AE6C0-ADB6-44C0-8455-B964D09CA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522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5FC01-C76F-4421-A877-E792CE72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2EE344-8848-41FE-89BF-F4CEC7105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B34FD1-B872-46EB-B7F5-D56A4220B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32578A-643F-435A-8C1E-72381AF4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2EE7CB-F49A-415D-926E-9EF1F005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725DA4-2E6B-40FA-87D7-43F70D9F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755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9FD91-2D27-4563-AB17-758ACF0C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965BFC-2588-4E7F-81FC-533E899CC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01520E-4391-4A8F-96B5-7A156ADDD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5D8A49-43A0-4944-A772-57B9026A2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345ABE-8BDD-4240-9EC3-6569AC21DA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66D8CD-C2D8-4E8C-BFB4-7AB0134A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DAC842-2944-4F59-A4F5-CA5D3DE9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66F967-B497-47A7-9C8C-8972C6D8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881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BBCB2-D2D5-44E6-90F7-F9B7E892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CDBAD6-9F4C-4A2D-9BC6-351649B9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9316BC-77CC-4B48-96A8-C6ED6296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308021-CBA7-4563-9567-96B0BB46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352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22070B-E0FB-4020-B898-7BDA4793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26E991-237A-4075-ACE4-ACF8C501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432A76-F998-44B3-BB8D-A385D87F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275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03DB4-ACCF-40DC-BC46-CC8F85FD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3BB029-5717-4D78-B9D8-4ABD0F67C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D86CA9-B2EC-406E-B56C-B0916CFE8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40E8DA-84FB-4BE4-842E-F8AC8486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B9CF64-BD84-4095-AA1F-0A600712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0D5658-B5B7-4519-9DCB-8A64C4DD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442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252EFA-2DB7-4D71-B6D4-9325F212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8121E6-07D9-4283-9EAC-84D752BE2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D8F16A-5646-475B-9A46-1787E80FF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72FC0D-34EC-4A75-A0A3-1E0F24E4E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6EF5A7-98E5-4E5B-BDCC-D60D36FF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49FA4F-501B-40B4-A4C8-E92B3FED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18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8FD5D7-FB93-4A2E-9BB9-53C0F850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47617C-AE87-452C-9FB1-0C06B6933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19E5F1-E290-42AD-8C0E-F3E80E0AB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5885-4F80-4E5E-8CBE-A7725228AC3C}" type="datetimeFigureOut">
              <a:rPr lang="fr-CA" smtClean="0"/>
              <a:t>2021-02-26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2B58CF-34DF-4DEF-B5BE-580418C3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B82A20-922C-4128-ADCA-3AE8246E2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DF45-4A4E-4A4C-B472-C8E0384893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CC3AD-E688-4F1D-976A-F45DC19849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C22FC0-F5A3-4481-AD2C-0B0C9CF20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963EA6C-AE03-4913-B776-D0F2662CC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675" y="0"/>
            <a:ext cx="12192000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983927A-CA09-429B-9F2E-9C39E0DD6AA0}"/>
              </a:ext>
            </a:extLst>
          </p:cNvPr>
          <p:cNvSpPr txBox="1"/>
          <p:nvPr/>
        </p:nvSpPr>
        <p:spPr>
          <a:xfrm>
            <a:off x="3259635" y="1496894"/>
            <a:ext cx="58176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C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CA" sz="4800" b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fr-CA" sz="6000" b="1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1 877 644-4545 </a:t>
            </a:r>
            <a:endParaRPr lang="fr-C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EAFCE3-ED69-4709-A15D-05A670C1112D}"/>
              </a:ext>
            </a:extLst>
          </p:cNvPr>
          <p:cNvSpPr txBox="1"/>
          <p:nvPr/>
        </p:nvSpPr>
        <p:spPr>
          <a:xfrm>
            <a:off x="-66675" y="4632326"/>
            <a:ext cx="8075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fr-CA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r-CA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Par internet: Québec.ca/</a:t>
            </a:r>
            <a:r>
              <a:rPr lang="fr-CA" sz="3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vaccinCOVID</a:t>
            </a:r>
            <a:r>
              <a:rPr lang="fr-CA" sz="3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7301855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 Fortier</dc:creator>
  <cp:lastModifiedBy>communications</cp:lastModifiedBy>
  <cp:revision>1</cp:revision>
  <dcterms:created xsi:type="dcterms:W3CDTF">2021-02-25T16:19:18Z</dcterms:created>
  <dcterms:modified xsi:type="dcterms:W3CDTF">2021-02-26T13:20:39Z</dcterms:modified>
</cp:coreProperties>
</file>